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9" d="100"/>
          <a:sy n="79" d="100"/>
        </p:scale>
        <p:origin x="96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1EA6-FEFD-48F9-A19F-67B49AEFDA34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01C9-C81F-4110-B2EF-6DB99A681CC4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>
            <a:lvl1pPr>
              <a:defRPr sz="32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83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64000"/>
                <a:satMod val="210000"/>
              </a:schemeClr>
            </a:gs>
            <a:gs pos="40000">
              <a:schemeClr val="bg2">
                <a:tint val="72000"/>
                <a:shade val="99000"/>
                <a:satMod val="200000"/>
              </a:schemeClr>
            </a:gs>
            <a:gs pos="100000">
              <a:schemeClr val="bg2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E98D1EA6-FEFD-48F9-A19F-67B49AEFDA34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4C1801C9-C81F-4110-B2EF-6DB99A681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578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smtClean="0"/>
              <a:t>New </a:t>
            </a:r>
            <a:r>
              <a:rPr lang="en-US" sz="4400" dirty="0" smtClean="0"/>
              <a:t>Districts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800" dirty="0" smtClean="0"/>
              <a:t>Addison Central School</a:t>
            </a:r>
          </a:p>
          <a:p>
            <a:r>
              <a:rPr lang="en-US" sz="2800" dirty="0" err="1" smtClean="0"/>
              <a:t>Cassadaga</a:t>
            </a:r>
            <a:r>
              <a:rPr lang="en-US" sz="2800" dirty="0" smtClean="0"/>
              <a:t> Valley Central School</a:t>
            </a:r>
          </a:p>
          <a:p>
            <a:r>
              <a:rPr lang="en-US" sz="2800" dirty="0" smtClean="0"/>
              <a:t>Cheektowaga Central School</a:t>
            </a:r>
          </a:p>
          <a:p>
            <a:r>
              <a:rPr lang="en-US" sz="2800" dirty="0" smtClean="0"/>
              <a:t>Cheektowaga Sloan UFSD</a:t>
            </a:r>
          </a:p>
          <a:p>
            <a:r>
              <a:rPr lang="en-US" sz="2800" dirty="0" smtClean="0"/>
              <a:t>Clarence Central School</a:t>
            </a:r>
          </a:p>
          <a:p>
            <a:r>
              <a:rPr lang="en-US" sz="2800" dirty="0" smtClean="0"/>
              <a:t>Fredonia Central School</a:t>
            </a:r>
          </a:p>
          <a:p>
            <a:r>
              <a:rPr lang="en-US" sz="2800" dirty="0" smtClean="0"/>
              <a:t>West Valley Central School</a:t>
            </a:r>
          </a:p>
          <a:p>
            <a:r>
              <a:rPr lang="en-US" sz="2800" dirty="0" smtClean="0"/>
              <a:t>Whitesville Central School</a:t>
            </a:r>
          </a:p>
          <a:p>
            <a:r>
              <a:rPr lang="en-US" sz="2800" dirty="0" smtClean="0"/>
              <a:t>Wilson Central School</a:t>
            </a:r>
          </a:p>
          <a:p>
            <a:r>
              <a:rPr lang="en-US" sz="2800" dirty="0" smtClean="0"/>
              <a:t>Coming Soon… Medina Central School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5198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ppt132A.tmp</Template>
  <TotalTime>0</TotalTime>
  <Words>37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Tunga</vt:lpstr>
      <vt:lpstr>Soho</vt:lpstr>
      <vt:lpstr>New Districts</vt:lpstr>
    </vt:vector>
  </TitlesOfParts>
  <Company>NFCSD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Gigantelli, Melinda</dc:creator>
  <cp:lastModifiedBy>Gigantelli, Melinda</cp:lastModifiedBy>
  <cp:revision>2</cp:revision>
  <dcterms:created xsi:type="dcterms:W3CDTF">2016-04-28T18:06:25Z</dcterms:created>
  <dcterms:modified xsi:type="dcterms:W3CDTF">2016-04-28T18:07:17Z</dcterms:modified>
</cp:coreProperties>
</file>